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79" autoAdjust="0"/>
  </p:normalViewPr>
  <p:slideViewPr>
    <p:cSldViewPr>
      <p:cViewPr varScale="1">
        <p:scale>
          <a:sx n="63" d="100"/>
          <a:sy n="63" d="100"/>
        </p:scale>
        <p:origin x="-690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1CAE67-1C60-4298-8A02-486FDE141338}" type="datetimeFigureOut">
              <a:rPr lang="en-GB" smtClean="0"/>
              <a:pPr/>
              <a:t>20/01/2015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782C5E-0A41-424A-9E92-05FC4F57B811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39E60-8BA2-4922-B681-B455F700320E}" type="datetime1">
              <a:rPr lang="en-GB" smtClean="0"/>
              <a:pPr/>
              <a:t>20/01/2015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TA-ONP-Issue1 (Feb14)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38E5D-F810-48C9-9852-F9F5F12CA476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54EA2-2A0D-4219-9F98-80B2990A9C33}" type="datetime1">
              <a:rPr lang="en-GB" smtClean="0"/>
              <a:pPr/>
              <a:t>20/01/2015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TA-ONP-Issue1 (Feb14)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38E5D-F810-48C9-9852-F9F5F12CA476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D339C-62BF-4C01-A988-175F58D21023}" type="datetime1">
              <a:rPr lang="en-GB" smtClean="0"/>
              <a:pPr/>
              <a:t>20/01/2015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TA-ONP-Issue1 (Feb14)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38E5D-F810-48C9-9852-F9F5F12CA476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D9992-D274-465A-A105-DC2F255C4242}" type="datetime1">
              <a:rPr lang="en-GB" smtClean="0"/>
              <a:pPr/>
              <a:t>20/01/2015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TA-ONP-Issue1 (Feb14)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38E5D-F810-48C9-9852-F9F5F12CA476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2DE19-46A4-41D0-BDD3-4C82FB08E2D6}" type="datetime1">
              <a:rPr lang="en-GB" smtClean="0"/>
              <a:pPr/>
              <a:t>20/01/2015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TA-ONP-Issue1 (Feb14)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38E5D-F810-48C9-9852-F9F5F12CA476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043D8-DAF2-45AA-84C2-FD811D3E4B1A}" type="datetime1">
              <a:rPr lang="en-GB" smtClean="0"/>
              <a:pPr/>
              <a:t>20/01/2015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TA-ONP-Issue1 (Feb14)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38E5D-F810-48C9-9852-F9F5F12CA476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1F1D9-2540-45E3-B740-835E9EA25227}" type="datetime1">
              <a:rPr lang="en-GB" smtClean="0"/>
              <a:pPr/>
              <a:t>20/01/2015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TA-ONP-Issue1 (Feb14)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38E5D-F810-48C9-9852-F9F5F12CA476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E08B8-3FF6-4838-87F0-D84F4E1013DF}" type="datetime1">
              <a:rPr lang="en-GB" smtClean="0"/>
              <a:pPr/>
              <a:t>20/01/2015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TA-ONP-Issue1 (Feb14)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38E5D-F810-48C9-9852-F9F5F12CA476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1A3AB-AF68-4943-9AD0-5FFE2494D1A6}" type="datetime1">
              <a:rPr lang="en-GB" smtClean="0"/>
              <a:pPr/>
              <a:t>20/01/2015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TA-ONP-Issue1 (Feb14)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38E5D-F810-48C9-9852-F9F5F12CA476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67973-F974-4A1F-A4DE-A0EC188F1107}" type="datetime1">
              <a:rPr lang="en-GB" smtClean="0"/>
              <a:pPr/>
              <a:t>20/01/2015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TA-ONP-Issue1 (Feb14)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38E5D-F810-48C9-9852-F9F5F12CA476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4F38E-C2E2-4C36-A02B-8644854B3D62}" type="datetime1">
              <a:rPr lang="en-GB" smtClean="0"/>
              <a:pPr/>
              <a:t>20/01/2015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TA-ONP-Issue1 (Feb14)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38E5D-F810-48C9-9852-F9F5F12CA476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AA6042-D965-46FF-B360-FFA8546FFEA1}" type="datetime1">
              <a:rPr lang="en-GB" smtClean="0"/>
              <a:pPr/>
              <a:t>20/01/2015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 smtClean="0"/>
              <a:t>TA-ONP-Issue1 (Feb14)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D38E5D-F810-48C9-9852-F9F5F12CA476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en-GB" sz="3200" dirty="0" smtClean="0"/>
              <a:t>Oakley Neighbourhood Development Plan</a:t>
            </a:r>
            <a:endParaRPr lang="en-GB" sz="32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GB" sz="3000" dirty="0" smtClean="0">
                <a:solidFill>
                  <a:schemeClr val="tx2"/>
                </a:solidFill>
              </a:rPr>
              <a:t>Vision</a:t>
            </a:r>
            <a:endParaRPr lang="en-GB" sz="3000" dirty="0" smtClean="0">
              <a:solidFill>
                <a:schemeClr val="tx2"/>
              </a:solidFill>
            </a:endParaRPr>
          </a:p>
          <a:p>
            <a:r>
              <a:rPr lang="en-GB" sz="2800" dirty="0" smtClean="0">
                <a:solidFill>
                  <a:schemeClr val="accent1"/>
                </a:solidFill>
              </a:rPr>
              <a:t>To protect </a:t>
            </a:r>
            <a:r>
              <a:rPr lang="en-GB" sz="2800" dirty="0" smtClean="0">
                <a:solidFill>
                  <a:schemeClr val="accent1"/>
                </a:solidFill>
              </a:rPr>
              <a:t>the village community &amp; the landscape within which it </a:t>
            </a:r>
            <a:r>
              <a:rPr lang="en-GB" sz="2800" dirty="0" smtClean="0">
                <a:solidFill>
                  <a:schemeClr val="accent1"/>
                </a:solidFill>
              </a:rPr>
              <a:t>sits</a:t>
            </a:r>
            <a:endParaRPr lang="en-GB" sz="2800" dirty="0" smtClean="0">
              <a:solidFill>
                <a:schemeClr val="accent1"/>
              </a:solidFill>
            </a:endParaRPr>
          </a:p>
          <a:p>
            <a:pPr>
              <a:buNone/>
            </a:pPr>
            <a:r>
              <a:rPr lang="en-GB" sz="3000" dirty="0" smtClean="0">
                <a:solidFill>
                  <a:schemeClr val="tx2"/>
                </a:solidFill>
              </a:rPr>
              <a:t>Objectives</a:t>
            </a:r>
            <a:endParaRPr lang="en-GB" sz="3000" dirty="0" smtClean="0">
              <a:solidFill>
                <a:schemeClr val="tx2"/>
              </a:solidFill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n-GB" sz="2600" i="1" dirty="0" smtClean="0">
                <a:solidFill>
                  <a:schemeClr val="accent1"/>
                </a:solidFill>
              </a:rPr>
              <a:t>Understanding </a:t>
            </a:r>
            <a:r>
              <a:rPr lang="en-GB" sz="2600" i="1" dirty="0" smtClean="0">
                <a:solidFill>
                  <a:schemeClr val="accent1"/>
                </a:solidFill>
              </a:rPr>
              <a:t>current housing stock, identifying future requirements and if a need was established, looking to identify </a:t>
            </a:r>
            <a:r>
              <a:rPr lang="en-GB" sz="2600" i="1" dirty="0" smtClean="0">
                <a:solidFill>
                  <a:schemeClr val="accent1"/>
                </a:solidFill>
              </a:rPr>
              <a:t>sites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600" i="1" dirty="0" smtClean="0">
                <a:solidFill>
                  <a:schemeClr val="accent1"/>
                </a:solidFill>
              </a:rPr>
              <a:t>Protecting </a:t>
            </a:r>
            <a:r>
              <a:rPr lang="en-GB" sz="2600" i="1" dirty="0" smtClean="0">
                <a:solidFill>
                  <a:schemeClr val="accent1"/>
                </a:solidFill>
              </a:rPr>
              <a:t>views across the countryside &amp; green spaces of </a:t>
            </a:r>
            <a:r>
              <a:rPr lang="en-GB" sz="2600" i="1" dirty="0" smtClean="0">
                <a:solidFill>
                  <a:schemeClr val="accent1"/>
                </a:solidFill>
              </a:rPr>
              <a:t>significance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GB" sz="2600" i="1" dirty="0" smtClean="0">
                <a:solidFill>
                  <a:schemeClr val="accent1"/>
                </a:solidFill>
              </a:rPr>
              <a:t>Maintaining </a:t>
            </a:r>
            <a:r>
              <a:rPr lang="en-GB" sz="2600" i="1" dirty="0" smtClean="0">
                <a:solidFill>
                  <a:schemeClr val="accent1"/>
                </a:solidFill>
              </a:rPr>
              <a:t>a sustainable community (including sustainable business) with adequate infrastructure &amp; </a:t>
            </a:r>
            <a:r>
              <a:rPr lang="en-GB" sz="2600" i="1" dirty="0" smtClean="0">
                <a:solidFill>
                  <a:schemeClr val="accent1"/>
                </a:solidFill>
              </a:rPr>
              <a:t>facilities</a:t>
            </a:r>
            <a:endParaRPr lang="en-GB" sz="2600" i="1" dirty="0" smtClean="0">
              <a:solidFill>
                <a:schemeClr val="accent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sz="2600" i="1" dirty="0" smtClean="0">
                <a:solidFill>
                  <a:schemeClr val="accent1"/>
                </a:solidFill>
              </a:rPr>
              <a:t>Identifying </a:t>
            </a:r>
            <a:r>
              <a:rPr lang="en-GB" sz="2600" i="1" dirty="0" smtClean="0">
                <a:solidFill>
                  <a:schemeClr val="accent1"/>
                </a:solidFill>
              </a:rPr>
              <a:t>&amp; enhancing links to the countryside, other villages &amp; Bedford </a:t>
            </a:r>
            <a:r>
              <a:rPr lang="en-GB" sz="2600" i="1" dirty="0" smtClean="0">
                <a:solidFill>
                  <a:schemeClr val="accent1"/>
                </a:solidFill>
              </a:rPr>
              <a:t>Town</a:t>
            </a:r>
            <a:endParaRPr lang="en-GB" sz="2600" i="1" dirty="0" smtClean="0">
              <a:solidFill>
                <a:schemeClr val="accent1"/>
              </a:solidFill>
            </a:endParaRPr>
          </a:p>
          <a:p>
            <a:pPr marL="457200" lvl="0" indent="-457200">
              <a:buFont typeface="+mj-lt"/>
              <a:buAutoNum type="arabicPeriod"/>
            </a:pPr>
            <a:endParaRPr lang="en-GB" sz="2400" dirty="0" smtClean="0"/>
          </a:p>
          <a:p>
            <a:pPr>
              <a:buNone/>
            </a:pPr>
            <a:endParaRPr lang="en-GB" sz="30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TA-ONP-Vision-Objectives (</a:t>
            </a:r>
            <a:r>
              <a:rPr lang="en-GB" dirty="0" smtClean="0"/>
              <a:t>Jan 15)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 smtClean="0"/>
              <a:t>1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</TotalTime>
  <Words>80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Oakley Neighbourhood Development Plan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Neighbourhood Planning</dc:title>
  <dc:creator>Jackie Atkinson</dc:creator>
  <cp:lastModifiedBy>Jackie Atkinson</cp:lastModifiedBy>
  <cp:revision>26</cp:revision>
  <dcterms:created xsi:type="dcterms:W3CDTF">2014-02-05T14:07:02Z</dcterms:created>
  <dcterms:modified xsi:type="dcterms:W3CDTF">2015-01-20T14:17:17Z</dcterms:modified>
</cp:coreProperties>
</file>